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92.png"/><Relationship Id="rId20" Type="http://schemas.openxmlformats.org/officeDocument/2006/relationships/image" Target="../media/image93.png"/><Relationship Id="rId21" Type="http://schemas.openxmlformats.org/officeDocument/2006/relationships/image" Target="../media/image94.png"/><Relationship Id="rId22" Type="http://schemas.openxmlformats.org/officeDocument/2006/relationships/image" Target="../media/image9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5A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77817" y="-66667"/>
            <a:ext cx="10149128" cy="10786957"/>
            <a:chOff x="14277817" y="-66667"/>
            <a:chExt cx="10149128" cy="107869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4277817" y="-66667"/>
              <a:ext cx="10149128" cy="107869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3333" y="6318746"/>
            <a:ext cx="20749128" cy="9385114"/>
            <a:chOff x="-533333" y="6318746"/>
            <a:chExt cx="20749128" cy="93851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533333" y="6318746"/>
              <a:ext cx="20749128" cy="9385114"/>
              <a:chOff x="-533333" y="6318746"/>
              <a:chExt cx="20749128" cy="93851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0825081" y="1507915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533333" y="6318746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541859" y="9230149"/>
              <a:ext cx="972009" cy="492233"/>
              <a:chOff x="7541859" y="9230149"/>
              <a:chExt cx="972009" cy="4922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41859" y="9230149"/>
                <a:ext cx="972009" cy="492233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9193" y="1756224"/>
            <a:ext cx="6025755" cy="8389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2071" y="2455633"/>
            <a:ext cx="7949725" cy="34968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4762" y="333333"/>
            <a:ext cx="2284888" cy="736716"/>
            <a:chOff x="304762" y="333333"/>
            <a:chExt cx="2284888" cy="7367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762" y="333333"/>
              <a:ext cx="2284888" cy="736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29951" y="335638"/>
            <a:ext cx="1998433" cy="1853184"/>
            <a:chOff x="15629951" y="335638"/>
            <a:chExt cx="1998433" cy="18531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29951" y="335638"/>
              <a:ext cx="1998433" cy="18531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14286" y="9300952"/>
            <a:ext cx="6171429" cy="617143"/>
            <a:chOff x="12114286" y="9300952"/>
            <a:chExt cx="6171429" cy="61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14286" y="9300952"/>
              <a:ext cx="6171429" cy="61714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53458" y="9895239"/>
            <a:ext cx="6268045" cy="2733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4762" y="9096956"/>
            <a:ext cx="2697723" cy="1025135"/>
            <a:chOff x="304762" y="9096956"/>
            <a:chExt cx="2697723" cy="10251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762" y="9096956"/>
              <a:ext cx="2697723" cy="1025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466667" cy="9872452"/>
            <a:chOff x="0" y="0"/>
            <a:chExt cx="17466667" cy="9872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8516" y="915811"/>
              <a:ext cx="16518151" cy="76190"/>
              <a:chOff x="948516" y="915811"/>
              <a:chExt cx="16518151" cy="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8516" y="915811"/>
                <a:ext cx="16518151" cy="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329468" cy="4000927"/>
              <a:chOff x="0" y="0"/>
              <a:chExt cx="329468" cy="40009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329468" cy="40009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8515" y="9796262"/>
              <a:ext cx="16499104" cy="76190"/>
              <a:chOff x="948515" y="9796262"/>
              <a:chExt cx="16499104" cy="761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8515" y="9796262"/>
                <a:ext cx="16499104" cy="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430003" y="5205191"/>
              <a:ext cx="8681665" cy="404495"/>
              <a:chOff x="-1430003" y="5205191"/>
              <a:chExt cx="8681665" cy="404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1430003" y="5205191"/>
                <a:ext cx="8681665" cy="40449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3335" y="368952"/>
            <a:ext cx="6115938" cy="6082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23183"/>
            <a:ext cx="2047495" cy="18729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43528" y="1939105"/>
            <a:ext cx="14061030" cy="7572907"/>
            <a:chOff x="3443528" y="1939105"/>
            <a:chExt cx="14061030" cy="75729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3528" y="1939105"/>
              <a:ext cx="14061030" cy="75729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6662" y="1066761"/>
            <a:ext cx="5402842" cy="872534"/>
            <a:chOff x="3406662" y="1066761"/>
            <a:chExt cx="5402842" cy="8725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6662" y="1066761"/>
              <a:ext cx="5402842" cy="87253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58113" y="1090713"/>
            <a:ext cx="4449919" cy="8381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68528" y="3518938"/>
            <a:ext cx="8286078" cy="277890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37869" y="2440077"/>
            <a:ext cx="2807094" cy="5441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24097" y="3086777"/>
            <a:ext cx="5418760" cy="5007209"/>
            <a:chOff x="3724097" y="3086777"/>
            <a:chExt cx="5418760" cy="50072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24097" y="3086777"/>
              <a:ext cx="5418760" cy="5007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466667" cy="9872452"/>
            <a:chOff x="0" y="0"/>
            <a:chExt cx="17466667" cy="9872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8516" y="915811"/>
              <a:ext cx="16518151" cy="76190"/>
              <a:chOff x="948516" y="915811"/>
              <a:chExt cx="16518151" cy="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8516" y="915811"/>
                <a:ext cx="16518151" cy="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329468" cy="4000927"/>
              <a:chOff x="0" y="0"/>
              <a:chExt cx="329468" cy="40009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329468" cy="40009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8515" y="9796262"/>
              <a:ext cx="16499104" cy="76190"/>
              <a:chOff x="948515" y="9796262"/>
              <a:chExt cx="16499104" cy="761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8515" y="9796262"/>
                <a:ext cx="16499104" cy="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430003" y="5205191"/>
              <a:ext cx="8681665" cy="404495"/>
              <a:chOff x="-1430003" y="5205191"/>
              <a:chExt cx="8681665" cy="404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1430003" y="5205191"/>
                <a:ext cx="8681665" cy="40449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3335" y="368952"/>
            <a:ext cx="6115938" cy="6082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23183"/>
            <a:ext cx="2047495" cy="18729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05637" y="1951394"/>
            <a:ext cx="14061030" cy="7572907"/>
            <a:chOff x="3405637" y="1951394"/>
            <a:chExt cx="14061030" cy="75729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5637" y="1951394"/>
              <a:ext cx="14061030" cy="75729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6662" y="1066761"/>
            <a:ext cx="5402842" cy="872534"/>
            <a:chOff x="3406662" y="1066761"/>
            <a:chExt cx="5402842" cy="8725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6662" y="1066761"/>
              <a:ext cx="5402842" cy="87253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58113" y="1090713"/>
            <a:ext cx="3815776" cy="8476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694055" y="2189008"/>
            <a:ext cx="13484193" cy="7097678"/>
            <a:chOff x="3694055" y="2189008"/>
            <a:chExt cx="13484193" cy="70976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4055" y="2189008"/>
              <a:ext cx="13484193" cy="70976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466667" cy="9872452"/>
            <a:chOff x="0" y="0"/>
            <a:chExt cx="17466667" cy="9872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8516" y="915811"/>
              <a:ext cx="16518151" cy="76190"/>
              <a:chOff x="948516" y="915811"/>
              <a:chExt cx="16518151" cy="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8516" y="915811"/>
                <a:ext cx="16518151" cy="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329468" cy="4000927"/>
              <a:chOff x="0" y="0"/>
              <a:chExt cx="329468" cy="40009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329468" cy="40009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8515" y="9796262"/>
              <a:ext cx="16499104" cy="76190"/>
              <a:chOff x="948515" y="9796262"/>
              <a:chExt cx="16499104" cy="761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8515" y="9796262"/>
                <a:ext cx="16499104" cy="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430003" y="5205191"/>
              <a:ext cx="8681665" cy="404495"/>
              <a:chOff x="-1430003" y="5205191"/>
              <a:chExt cx="8681665" cy="404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1430003" y="5205191"/>
                <a:ext cx="8681665" cy="40449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3335" y="368952"/>
            <a:ext cx="6115938" cy="6082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23183"/>
            <a:ext cx="2047495" cy="18729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4230" y="5566383"/>
            <a:ext cx="3843002" cy="847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8516" y="1939105"/>
            <a:ext cx="14061030" cy="7720260"/>
            <a:chOff x="3348516" y="1939105"/>
            <a:chExt cx="14061030" cy="77202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48516" y="1939105"/>
              <a:ext cx="14061030" cy="77202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48516" y="1066606"/>
            <a:ext cx="5406247" cy="872499"/>
            <a:chOff x="3348516" y="1066606"/>
            <a:chExt cx="5406247" cy="8724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48516" y="1066606"/>
              <a:ext cx="5406247" cy="87249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76135" y="1090554"/>
            <a:ext cx="3561699" cy="83808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41852" y="2728062"/>
            <a:ext cx="8082955" cy="9245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8681" y="2885594"/>
            <a:ext cx="2725723" cy="5441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03669" y="4178960"/>
            <a:ext cx="6404159" cy="4219074"/>
            <a:chOff x="3503669" y="4178960"/>
            <a:chExt cx="6404159" cy="42190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03669" y="4178960"/>
              <a:ext cx="6404159" cy="42190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87201" y="5887524"/>
            <a:ext cx="783660" cy="740571"/>
            <a:chOff x="9987201" y="5887524"/>
            <a:chExt cx="783660" cy="740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87201" y="5887524"/>
              <a:ext cx="783660" cy="740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94788" y="4263933"/>
            <a:ext cx="6404159" cy="4036907"/>
            <a:chOff x="10894788" y="4263933"/>
            <a:chExt cx="6404159" cy="403690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94788" y="4263933"/>
              <a:ext cx="6404159" cy="4036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466667" cy="9872452"/>
            <a:chOff x="0" y="0"/>
            <a:chExt cx="17466667" cy="9872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8516" y="915811"/>
              <a:ext cx="16518151" cy="76190"/>
              <a:chOff x="948516" y="915811"/>
              <a:chExt cx="16518151" cy="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8516" y="915811"/>
                <a:ext cx="16518151" cy="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329468" cy="4000927"/>
              <a:chOff x="0" y="0"/>
              <a:chExt cx="329468" cy="40009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329468" cy="40009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8515" y="9796262"/>
              <a:ext cx="16499104" cy="76190"/>
              <a:chOff x="948515" y="9796262"/>
              <a:chExt cx="16499104" cy="761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8515" y="9796262"/>
                <a:ext cx="16499104" cy="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430003" y="5205191"/>
              <a:ext cx="8681665" cy="404495"/>
              <a:chOff x="-1430003" y="5205191"/>
              <a:chExt cx="8681665" cy="404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1430003" y="5205191"/>
                <a:ext cx="8681665" cy="40449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3335" y="368952"/>
            <a:ext cx="6115938" cy="6082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23183"/>
            <a:ext cx="2047495" cy="18729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58169" y="1125199"/>
            <a:ext cx="14061032" cy="8559584"/>
            <a:chOff x="3258169" y="1125199"/>
            <a:chExt cx="14061032" cy="855958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258171" y="1997698"/>
              <a:ext cx="14061030" cy="7687085"/>
              <a:chOff x="3258171" y="1997698"/>
              <a:chExt cx="14061030" cy="768708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58171" y="1997698"/>
                <a:ext cx="14061030" cy="76870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58171" y="1125199"/>
              <a:ext cx="5406247" cy="872499"/>
              <a:chOff x="3258171" y="1125199"/>
              <a:chExt cx="5406247" cy="87249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258171" y="1125199"/>
                <a:ext cx="5406247" cy="87249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85790" y="1149143"/>
              <a:ext cx="3842869" cy="8460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79981" y="3559912"/>
            <a:ext cx="10017410" cy="5782545"/>
            <a:chOff x="5279981" y="3559912"/>
            <a:chExt cx="10017410" cy="57825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9981" y="3559912"/>
              <a:ext cx="10017410" cy="578254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45338" y="2682044"/>
            <a:ext cx="10735477" cy="7220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81" y="1609524"/>
            <a:ext cx="18285714" cy="7238095"/>
            <a:chOff x="36281" y="1609524"/>
            <a:chExt cx="18285714" cy="7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81" y="1609524"/>
              <a:ext cx="18285714" cy="7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516" y="1011049"/>
            <a:ext cx="16518151" cy="76190"/>
            <a:chOff x="948516" y="1011049"/>
            <a:chExt cx="16518151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1011049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516" y="9796262"/>
            <a:ext cx="16499104" cy="76190"/>
            <a:chOff x="948516" y="9796262"/>
            <a:chExt cx="16499104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4433" y="4306309"/>
            <a:ext cx="9732317" cy="18913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63758" y="4500594"/>
            <a:ext cx="9050088" cy="76190"/>
            <a:chOff x="4763758" y="4500594"/>
            <a:chExt cx="9050088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3758" y="4500594"/>
              <a:ext cx="9050088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3758" y="5767257"/>
            <a:ext cx="9050088" cy="76190"/>
            <a:chOff x="4763758" y="5767257"/>
            <a:chExt cx="9050088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3758" y="5767257"/>
              <a:ext cx="9050088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21" y="0"/>
            <a:ext cx="17466667" cy="9872452"/>
            <a:chOff x="-57121" y="0"/>
            <a:chExt cx="17466667" cy="9872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91395" y="915811"/>
              <a:ext cx="16518151" cy="76190"/>
              <a:chOff x="891395" y="915811"/>
              <a:chExt cx="16518151" cy="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91395" y="915811"/>
                <a:ext cx="16518151" cy="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57121" y="0"/>
              <a:ext cx="329468" cy="4000927"/>
              <a:chOff x="-57121" y="0"/>
              <a:chExt cx="329468" cy="40009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7121" y="0"/>
                <a:ext cx="329468" cy="40009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1395" y="9796262"/>
              <a:ext cx="16499104" cy="76190"/>
              <a:chOff x="891395" y="9796262"/>
              <a:chExt cx="16499104" cy="761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1395" y="9796262"/>
                <a:ext cx="16499104" cy="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487124" y="5205191"/>
              <a:ext cx="8681665" cy="404495"/>
              <a:chOff x="-1487124" y="5205191"/>
              <a:chExt cx="8681665" cy="404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1487124" y="5205191"/>
                <a:ext cx="8681665" cy="40449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3335" y="368952"/>
            <a:ext cx="6115938" cy="6082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23183"/>
            <a:ext cx="2083629" cy="17085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8516" y="1066606"/>
            <a:ext cx="5406247" cy="872499"/>
            <a:chOff x="3348516" y="1066606"/>
            <a:chExt cx="5406247" cy="8724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8516" y="1066606"/>
              <a:ext cx="5406247" cy="8724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99359" y="1162933"/>
            <a:ext cx="14061032" cy="8278976"/>
            <a:chOff x="3299359" y="1162933"/>
            <a:chExt cx="14061032" cy="82789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299361" y="2006693"/>
              <a:ext cx="14061030" cy="7435216"/>
              <a:chOff x="3299361" y="2006693"/>
              <a:chExt cx="14061030" cy="74352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299361" y="2006693"/>
                <a:ext cx="14061030" cy="743521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26980" y="1090554"/>
              <a:ext cx="4262708" cy="8365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71815" y="2190328"/>
            <a:ext cx="8304500" cy="7110286"/>
            <a:chOff x="3571815" y="2190328"/>
            <a:chExt cx="8304500" cy="7110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71815" y="2190328"/>
              <a:ext cx="8304500" cy="7110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20074" y="2238089"/>
            <a:ext cx="3367809" cy="3216041"/>
            <a:chOff x="13020074" y="2238089"/>
            <a:chExt cx="3367809" cy="32160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0074" y="2238089"/>
              <a:ext cx="3367809" cy="32160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95782" y="5689194"/>
            <a:ext cx="643935" cy="75483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34616" y="6773733"/>
            <a:ext cx="4138725" cy="1830590"/>
            <a:chOff x="12634616" y="6773733"/>
            <a:chExt cx="4138725" cy="18305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34616" y="6773733"/>
              <a:ext cx="4138725" cy="183059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84948" y="4799083"/>
            <a:ext cx="977143" cy="13918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21" y="0"/>
            <a:ext cx="17466667" cy="9872452"/>
            <a:chOff x="-57121" y="0"/>
            <a:chExt cx="17466667" cy="9872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91395" y="915811"/>
              <a:ext cx="16518151" cy="76190"/>
              <a:chOff x="891395" y="915811"/>
              <a:chExt cx="16518151" cy="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91395" y="915811"/>
                <a:ext cx="16518151" cy="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57121" y="0"/>
              <a:ext cx="329468" cy="4000927"/>
              <a:chOff x="-57121" y="0"/>
              <a:chExt cx="329468" cy="40009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7121" y="0"/>
                <a:ext cx="329468" cy="40009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1395" y="9796262"/>
              <a:ext cx="16499104" cy="76190"/>
              <a:chOff x="891395" y="9796262"/>
              <a:chExt cx="16499104" cy="761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1395" y="9796262"/>
                <a:ext cx="16499104" cy="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487124" y="5205191"/>
              <a:ext cx="8681665" cy="404495"/>
              <a:chOff x="-1487124" y="5205191"/>
              <a:chExt cx="8681665" cy="404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1487124" y="5205191"/>
                <a:ext cx="8681665" cy="40449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3335" y="368952"/>
            <a:ext cx="6115938" cy="6082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23183"/>
            <a:ext cx="2083629" cy="17085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8516" y="1066606"/>
            <a:ext cx="5406247" cy="872499"/>
            <a:chOff x="3348516" y="1066606"/>
            <a:chExt cx="5406247" cy="8724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8516" y="1066606"/>
              <a:ext cx="5406247" cy="8724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36227" y="1187514"/>
            <a:ext cx="14061030" cy="8278976"/>
            <a:chOff x="3336227" y="1187514"/>
            <a:chExt cx="14061030" cy="82789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36227" y="2031274"/>
              <a:ext cx="14061030" cy="7435216"/>
              <a:chOff x="3336227" y="2031274"/>
              <a:chExt cx="14061030" cy="74352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36227" y="2031274"/>
                <a:ext cx="14061030" cy="743521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63849" y="1115135"/>
              <a:ext cx="4262717" cy="8979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66895" y="2295920"/>
            <a:ext cx="7615576" cy="6857143"/>
            <a:chOff x="3666895" y="2295920"/>
            <a:chExt cx="7615576" cy="68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6895" y="2295920"/>
              <a:ext cx="7615576" cy="68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19327" y="2540957"/>
            <a:ext cx="4571429" cy="6095238"/>
            <a:chOff x="12319327" y="2540957"/>
            <a:chExt cx="4571429" cy="60952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19327" y="2540957"/>
              <a:ext cx="4571429" cy="60952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50090" y="4799083"/>
            <a:ext cx="977143" cy="13918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21" y="0"/>
            <a:ext cx="17466667" cy="9872452"/>
            <a:chOff x="-57121" y="0"/>
            <a:chExt cx="17466667" cy="9872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91395" y="915811"/>
              <a:ext cx="16518151" cy="76190"/>
              <a:chOff x="891395" y="915811"/>
              <a:chExt cx="16518151" cy="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91395" y="915811"/>
                <a:ext cx="16518151" cy="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57121" y="0"/>
              <a:ext cx="329468" cy="4000927"/>
              <a:chOff x="-57121" y="0"/>
              <a:chExt cx="329468" cy="40009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7121" y="0"/>
                <a:ext cx="329468" cy="40009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1395" y="9796262"/>
              <a:ext cx="16499104" cy="76190"/>
              <a:chOff x="891395" y="9796262"/>
              <a:chExt cx="16499104" cy="761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1395" y="9796262"/>
                <a:ext cx="16499104" cy="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487124" y="5205191"/>
              <a:ext cx="8681665" cy="404495"/>
              <a:chOff x="-1487124" y="5205191"/>
              <a:chExt cx="8681665" cy="404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1487124" y="5205191"/>
                <a:ext cx="8681665" cy="40449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3335" y="368952"/>
            <a:ext cx="6115938" cy="6082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23183"/>
            <a:ext cx="2083629" cy="17085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8516" y="1066606"/>
            <a:ext cx="5406247" cy="872499"/>
            <a:chOff x="3348516" y="1066606"/>
            <a:chExt cx="5406247" cy="8724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8516" y="1066606"/>
              <a:ext cx="5406247" cy="8724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48514" y="1162933"/>
            <a:ext cx="14061032" cy="8278976"/>
            <a:chOff x="3348514" y="1162933"/>
            <a:chExt cx="14061032" cy="82789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48516" y="2006693"/>
              <a:ext cx="14061030" cy="7435216"/>
              <a:chOff x="3348516" y="2006693"/>
              <a:chExt cx="14061030" cy="74352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48516" y="2006693"/>
                <a:ext cx="14061030" cy="743521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6135" y="1090554"/>
              <a:ext cx="4262717" cy="8979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84187" y="2273207"/>
            <a:ext cx="7619048" cy="6857143"/>
            <a:chOff x="3584187" y="2273207"/>
            <a:chExt cx="7619048" cy="68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4187" y="2273207"/>
              <a:ext cx="7619048" cy="68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96439" y="2873854"/>
            <a:ext cx="4571429" cy="5714286"/>
            <a:chOff x="12196439" y="2873854"/>
            <a:chExt cx="4571429" cy="571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96439" y="2873854"/>
              <a:ext cx="4571429" cy="57142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54852" y="4799083"/>
            <a:ext cx="1423035" cy="14006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21" y="0"/>
            <a:ext cx="17466667" cy="9872452"/>
            <a:chOff x="-57121" y="0"/>
            <a:chExt cx="17466667" cy="9872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91395" y="915811"/>
              <a:ext cx="16518151" cy="76190"/>
              <a:chOff x="891395" y="915811"/>
              <a:chExt cx="16518151" cy="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91395" y="915811"/>
                <a:ext cx="16518151" cy="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57121" y="0"/>
              <a:ext cx="329468" cy="4000927"/>
              <a:chOff x="-57121" y="0"/>
              <a:chExt cx="329468" cy="40009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7121" y="0"/>
                <a:ext cx="329468" cy="40009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1395" y="9796262"/>
              <a:ext cx="16499104" cy="76190"/>
              <a:chOff x="891395" y="9796262"/>
              <a:chExt cx="16499104" cy="761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1395" y="9796262"/>
                <a:ext cx="16499104" cy="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487124" y="5205191"/>
              <a:ext cx="8681665" cy="404495"/>
              <a:chOff x="-1487124" y="5205191"/>
              <a:chExt cx="8681665" cy="404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1487124" y="5205191"/>
                <a:ext cx="8681665" cy="40449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3335" y="368952"/>
            <a:ext cx="6115938" cy="6082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23183"/>
            <a:ext cx="2083629" cy="17085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8516" y="1066606"/>
            <a:ext cx="5406247" cy="872499"/>
            <a:chOff x="3348516" y="1066606"/>
            <a:chExt cx="5406247" cy="8724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8516" y="1066606"/>
              <a:ext cx="5406247" cy="8724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48514" y="1162933"/>
            <a:ext cx="14061032" cy="8217532"/>
            <a:chOff x="3348514" y="1162933"/>
            <a:chExt cx="14061032" cy="82175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48516" y="1945250"/>
              <a:ext cx="14061030" cy="7435216"/>
              <a:chOff x="3348516" y="1945250"/>
              <a:chExt cx="14061030" cy="74352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48516" y="1945250"/>
                <a:ext cx="14061030" cy="743521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6135" y="1090554"/>
              <a:ext cx="5416679" cy="865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96439" y="2796284"/>
            <a:ext cx="4571429" cy="5714286"/>
            <a:chOff x="12196439" y="2796284"/>
            <a:chExt cx="4571429" cy="57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96439" y="2796284"/>
              <a:ext cx="4571429" cy="5714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54852" y="4799083"/>
            <a:ext cx="977143" cy="13974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725062" y="2458874"/>
            <a:ext cx="7619048" cy="6857143"/>
            <a:chOff x="3725062" y="2458874"/>
            <a:chExt cx="7619048" cy="685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25062" y="2458874"/>
              <a:ext cx="7619048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21" y="0"/>
            <a:ext cx="17466667" cy="9872452"/>
            <a:chOff x="-57121" y="0"/>
            <a:chExt cx="17466667" cy="9872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91395" y="915811"/>
              <a:ext cx="16518151" cy="76190"/>
              <a:chOff x="891395" y="915811"/>
              <a:chExt cx="16518151" cy="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91395" y="915811"/>
                <a:ext cx="16518151" cy="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57121" y="0"/>
              <a:ext cx="329468" cy="4000927"/>
              <a:chOff x="-57121" y="0"/>
              <a:chExt cx="329468" cy="40009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7121" y="0"/>
                <a:ext cx="329468" cy="40009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1395" y="9796262"/>
              <a:ext cx="16499104" cy="76190"/>
              <a:chOff x="891395" y="9796262"/>
              <a:chExt cx="16499104" cy="761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1395" y="9796262"/>
                <a:ext cx="16499104" cy="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487124" y="5205191"/>
              <a:ext cx="8681665" cy="404495"/>
              <a:chOff x="-1487124" y="5205191"/>
              <a:chExt cx="8681665" cy="404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1487124" y="5205191"/>
                <a:ext cx="8681665" cy="40449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3335" y="368952"/>
            <a:ext cx="6115938" cy="6082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23183"/>
            <a:ext cx="2083629" cy="17085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8516" y="1066606"/>
            <a:ext cx="5406247" cy="872499"/>
            <a:chOff x="3348516" y="1066606"/>
            <a:chExt cx="5406247" cy="8724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8516" y="1066606"/>
              <a:ext cx="5406247" cy="8724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97721" y="1162933"/>
            <a:ext cx="14061032" cy="8217532"/>
            <a:chOff x="3297721" y="1162933"/>
            <a:chExt cx="14061032" cy="82175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297723" y="1945250"/>
              <a:ext cx="14061030" cy="7435216"/>
              <a:chOff x="3297723" y="1945250"/>
              <a:chExt cx="14061030" cy="74352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297723" y="1945250"/>
                <a:ext cx="14061030" cy="743521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25341" y="1090554"/>
              <a:ext cx="5417298" cy="8666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83333" y="2245761"/>
            <a:ext cx="7619048" cy="6857143"/>
            <a:chOff x="3783333" y="2245761"/>
            <a:chExt cx="7619048" cy="68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83333" y="2245761"/>
              <a:ext cx="7619048" cy="68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96439" y="2652110"/>
            <a:ext cx="4571429" cy="5714286"/>
            <a:chOff x="12196439" y="2652110"/>
            <a:chExt cx="4571429" cy="571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96439" y="2652110"/>
              <a:ext cx="4571429" cy="57142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54852" y="4799083"/>
            <a:ext cx="977143" cy="13974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5A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843" y="6038860"/>
            <a:ext cx="20749128" cy="9385114"/>
            <a:chOff x="-371843" y="6038860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71843" y="6038860"/>
              <a:ext cx="20749128" cy="9385114"/>
              <a:chOff x="-371843" y="6038860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663590" y="1228029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71843" y="6038860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703349" y="8950262"/>
              <a:ext cx="972009" cy="492233"/>
              <a:chOff x="7703349" y="8950262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03349" y="8950262"/>
                <a:ext cx="972009" cy="49223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3444375" y="0"/>
            <a:ext cx="14607876" cy="10676995"/>
            <a:chOff x="-3444375" y="0"/>
            <a:chExt cx="14607876" cy="10676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44375" y="0"/>
              <a:ext cx="14607876" cy="106769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76270" y="627314"/>
            <a:ext cx="1945894" cy="13385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53458" y="9895239"/>
            <a:ext cx="6268045" cy="2733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4762" y="333333"/>
            <a:ext cx="2284888" cy="736716"/>
            <a:chOff x="304762" y="333333"/>
            <a:chExt cx="2284888" cy="7367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762" y="333333"/>
              <a:ext cx="2284888" cy="736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29951" y="335638"/>
            <a:ext cx="1998433" cy="1853184"/>
            <a:chOff x="15629951" y="335638"/>
            <a:chExt cx="1998433" cy="18531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29951" y="335638"/>
              <a:ext cx="1998433" cy="18531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2823" y="9096253"/>
            <a:ext cx="6171429" cy="617143"/>
            <a:chOff x="11962823" y="9096253"/>
            <a:chExt cx="6171429" cy="61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62823" y="9096253"/>
              <a:ext cx="6171429" cy="61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4762" y="9096956"/>
            <a:ext cx="2697723" cy="1025135"/>
            <a:chOff x="304762" y="9096956"/>
            <a:chExt cx="2697723" cy="10251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762" y="9096956"/>
              <a:ext cx="2697723" cy="102513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65887" y="1723820"/>
            <a:ext cx="4314899" cy="70440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81" y="1609524"/>
            <a:ext cx="18285714" cy="7238095"/>
            <a:chOff x="36281" y="1609524"/>
            <a:chExt cx="18285714" cy="7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81" y="1609524"/>
              <a:ext cx="18285714" cy="7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516" y="1011049"/>
            <a:ext cx="16518151" cy="76190"/>
            <a:chOff x="948516" y="1011049"/>
            <a:chExt cx="16518151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1011049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516" y="9796262"/>
            <a:ext cx="16499104" cy="76190"/>
            <a:chOff x="948516" y="9796262"/>
            <a:chExt cx="16499104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4433" y="4144404"/>
            <a:ext cx="7067222" cy="1872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63758" y="4376785"/>
            <a:ext cx="9050088" cy="76190"/>
            <a:chOff x="4763758" y="4376785"/>
            <a:chExt cx="9050088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3758" y="4376785"/>
              <a:ext cx="9050088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3758" y="5643448"/>
            <a:ext cx="9050088" cy="76190"/>
            <a:chOff x="4763758" y="5643448"/>
            <a:chExt cx="9050088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3758" y="5643448"/>
              <a:ext cx="9050088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21" y="0"/>
            <a:ext cx="17466667" cy="9872452"/>
            <a:chOff x="-57121" y="0"/>
            <a:chExt cx="17466667" cy="9872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91395" y="915811"/>
              <a:ext cx="16518151" cy="76190"/>
              <a:chOff x="891395" y="915811"/>
              <a:chExt cx="16518151" cy="76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91395" y="915811"/>
                <a:ext cx="16518151" cy="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57121" y="0"/>
              <a:ext cx="329468" cy="4000927"/>
              <a:chOff x="-57121" y="0"/>
              <a:chExt cx="329468" cy="40009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7121" y="0"/>
                <a:ext cx="329468" cy="40009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1395" y="9796262"/>
              <a:ext cx="16499104" cy="76190"/>
              <a:chOff x="891395" y="9796262"/>
              <a:chExt cx="16499104" cy="761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1395" y="9796262"/>
                <a:ext cx="16499104" cy="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487124" y="5205191"/>
              <a:ext cx="8681665" cy="404495"/>
              <a:chOff x="-1487124" y="5205191"/>
              <a:chExt cx="8681665" cy="404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1487124" y="5205191"/>
                <a:ext cx="8681665" cy="40449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3335" y="368952"/>
            <a:ext cx="6115938" cy="6082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23183"/>
            <a:ext cx="2083629" cy="17085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8516" y="1066606"/>
            <a:ext cx="5406247" cy="872499"/>
            <a:chOff x="3348516" y="1066606"/>
            <a:chExt cx="5406247" cy="8724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8516" y="1066606"/>
              <a:ext cx="5406247" cy="8724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48514" y="1162933"/>
            <a:ext cx="14061032" cy="8217532"/>
            <a:chOff x="3348514" y="1162933"/>
            <a:chExt cx="14061032" cy="82175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6135" y="1090554"/>
              <a:ext cx="4321108" cy="83807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348516" y="1945250"/>
              <a:ext cx="14061030" cy="7435216"/>
              <a:chOff x="3348516" y="1945250"/>
              <a:chExt cx="14061030" cy="743521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348516" y="1945250"/>
                <a:ext cx="14061030" cy="743521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737794" y="3839766"/>
            <a:ext cx="13257894" cy="4918022"/>
            <a:chOff x="3737794" y="3839766"/>
            <a:chExt cx="13257894" cy="49180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37794" y="3839766"/>
              <a:ext cx="13257894" cy="491802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75451" y="2829295"/>
            <a:ext cx="8178354" cy="8978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81" y="1609524"/>
            <a:ext cx="18285714" cy="7238095"/>
            <a:chOff x="36281" y="1609524"/>
            <a:chExt cx="18285714" cy="7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81" y="1609524"/>
              <a:ext cx="18285714" cy="7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516" y="1011049"/>
            <a:ext cx="16518151" cy="76190"/>
            <a:chOff x="948516" y="1011049"/>
            <a:chExt cx="16518151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1011049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516" y="9796262"/>
            <a:ext cx="16499104" cy="76190"/>
            <a:chOff x="948516" y="9796262"/>
            <a:chExt cx="16499104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4433" y="4296785"/>
            <a:ext cx="9628867" cy="1885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63758" y="4500594"/>
            <a:ext cx="9050088" cy="76190"/>
            <a:chOff x="4763758" y="4500594"/>
            <a:chExt cx="9050088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3758" y="4500594"/>
              <a:ext cx="9050088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3758" y="5767257"/>
            <a:ext cx="9050088" cy="76190"/>
            <a:chOff x="4763758" y="5767257"/>
            <a:chExt cx="9050088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3758" y="5767257"/>
              <a:ext cx="9050088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1322" y="677819"/>
            <a:ext cx="16816170" cy="8965055"/>
            <a:chOff x="641322" y="677819"/>
            <a:chExt cx="16816170" cy="8965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322" y="677819"/>
              <a:ext cx="16816170" cy="89650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2860" y="795441"/>
            <a:ext cx="3527427" cy="16251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9054" y="2360316"/>
            <a:ext cx="15865851" cy="49392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1322" y="677819"/>
            <a:ext cx="16816170" cy="8965055"/>
            <a:chOff x="641322" y="677819"/>
            <a:chExt cx="16816170" cy="8965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322" y="677819"/>
              <a:ext cx="16816170" cy="89650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458" y="9895239"/>
            <a:ext cx="6268055" cy="2733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2860" y="826774"/>
            <a:ext cx="4070246" cy="13762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9054" y="2360316"/>
            <a:ext cx="14337089" cy="40250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5A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77817" y="-66667"/>
            <a:ext cx="10149128" cy="10786957"/>
            <a:chOff x="14277817" y="-66667"/>
            <a:chExt cx="10149128" cy="107869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4277817" y="-66667"/>
              <a:ext cx="10149128" cy="107869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3333" y="6937830"/>
            <a:ext cx="20749128" cy="9385114"/>
            <a:chOff x="-533333" y="6937830"/>
            <a:chExt cx="20749128" cy="93851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533333" y="6937830"/>
              <a:ext cx="20749128" cy="9385114"/>
              <a:chOff x="-533333" y="6937830"/>
              <a:chExt cx="20749128" cy="93851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0825081" y="2126999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533333" y="6937830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541859" y="9849233"/>
              <a:ext cx="972009" cy="492233"/>
              <a:chOff x="7541859" y="9849233"/>
              <a:chExt cx="972009" cy="4922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41859" y="9849233"/>
                <a:ext cx="972009" cy="492233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22297" y="4495243"/>
            <a:ext cx="9226227" cy="1406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36861" y="4533335"/>
            <a:ext cx="9050088" cy="76190"/>
            <a:chOff x="4636861" y="4533335"/>
            <a:chExt cx="9050088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861" y="4533335"/>
              <a:ext cx="9050088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36861" y="5676189"/>
            <a:ext cx="9050088" cy="76190"/>
            <a:chOff x="4636861" y="5676189"/>
            <a:chExt cx="9050088" cy="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6861" y="5676189"/>
              <a:ext cx="9050088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516" y="1011049"/>
            <a:ext cx="16656467" cy="76190"/>
            <a:chOff x="948516" y="1011049"/>
            <a:chExt cx="16656467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1011049"/>
              <a:ext cx="16656467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1374" y="366734"/>
            <a:ext cx="2906404" cy="6592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09314" y="5433053"/>
            <a:ext cx="3333333" cy="4095238"/>
            <a:chOff x="13709314" y="5433053"/>
            <a:chExt cx="3333333" cy="40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09314" y="5433053"/>
              <a:ext cx="3333333" cy="40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47409" y="1337815"/>
            <a:ext cx="3333333" cy="4095238"/>
            <a:chOff x="3747409" y="1337815"/>
            <a:chExt cx="3333333" cy="40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7409" y="1337815"/>
              <a:ext cx="3333333" cy="40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14076" y="1337815"/>
            <a:ext cx="3333333" cy="4095238"/>
            <a:chOff x="10414076" y="1337815"/>
            <a:chExt cx="3333333" cy="40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4076" y="1337815"/>
              <a:ext cx="3333333" cy="40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80743" y="5433053"/>
            <a:ext cx="3333333" cy="4095238"/>
            <a:chOff x="7080743" y="5433053"/>
            <a:chExt cx="3333333" cy="40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80743" y="5433053"/>
              <a:ext cx="3333333" cy="40952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3692" y="9319856"/>
            <a:ext cx="5667739" cy="9361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8515" y="9759819"/>
            <a:ext cx="16656467" cy="98910"/>
            <a:chOff x="948515" y="9759819"/>
            <a:chExt cx="16656467" cy="989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515" y="9759819"/>
              <a:ext cx="16656467" cy="989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4125" y="1723183"/>
            <a:ext cx="2837743" cy="19122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94077" y="5379721"/>
            <a:ext cx="2325823" cy="60582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7411" y="1284487"/>
            <a:ext cx="2307852" cy="60582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60763" y="5379725"/>
            <a:ext cx="2294928" cy="5867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4097" y="1284487"/>
            <a:ext cx="2298280" cy="6058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0137" y="0"/>
            <a:ext cx="6781767" cy="10285714"/>
            <a:chOff x="12380137" y="0"/>
            <a:chExt cx="67817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0137" y="0"/>
              <a:ext cx="678176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374" y="366734"/>
            <a:ext cx="3974480" cy="6688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1011049"/>
            <a:ext cx="11232082" cy="76190"/>
            <a:chOff x="948516" y="1011049"/>
            <a:chExt cx="11232082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1011049"/>
              <a:ext cx="1123208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1799" y="1733155"/>
            <a:ext cx="4850095" cy="11717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0369" y="2783125"/>
            <a:ext cx="9855184" cy="7966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5" y="9759819"/>
            <a:ext cx="11232083" cy="66699"/>
            <a:chOff x="948515" y="9759819"/>
            <a:chExt cx="11232083" cy="666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515" y="9759819"/>
              <a:ext cx="11232083" cy="666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53458" y="9895239"/>
            <a:ext cx="6268045" cy="2733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15184" y="3457410"/>
            <a:ext cx="6171429" cy="6106603"/>
            <a:chOff x="3615184" y="3457410"/>
            <a:chExt cx="6171429" cy="61066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5184" y="3457410"/>
              <a:ext cx="6171429" cy="6106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0137" y="0"/>
            <a:ext cx="6781767" cy="10285714"/>
            <a:chOff x="12380137" y="0"/>
            <a:chExt cx="67817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0137" y="0"/>
              <a:ext cx="67817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515" y="9759819"/>
            <a:ext cx="11232083" cy="66699"/>
            <a:chOff x="948515" y="9759819"/>
            <a:chExt cx="11232083" cy="66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5" y="9759819"/>
              <a:ext cx="11232083" cy="666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1851" y="1733155"/>
            <a:ext cx="4850095" cy="11717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2326" y="2783125"/>
            <a:ext cx="6977955" cy="7966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6" y="1011049"/>
            <a:ext cx="11232082" cy="76190"/>
            <a:chOff x="948516" y="1011049"/>
            <a:chExt cx="11232082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516" y="1011049"/>
              <a:ext cx="11232082" cy="761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53458" y="9895239"/>
            <a:ext cx="6268045" cy="2733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515" y="3626369"/>
            <a:ext cx="5904758" cy="4915312"/>
            <a:chOff x="948515" y="3626369"/>
            <a:chExt cx="5904758" cy="49153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15" y="3626369"/>
              <a:ext cx="5904758" cy="49153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4314" y="3626369"/>
            <a:ext cx="4986284" cy="5318703"/>
            <a:chOff x="7194314" y="3626369"/>
            <a:chExt cx="4986284" cy="53187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4314" y="3626369"/>
              <a:ext cx="4986284" cy="53187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374" y="366734"/>
            <a:ext cx="4113670" cy="6952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0137" y="0"/>
            <a:ext cx="6781767" cy="10285714"/>
            <a:chOff x="12380137" y="0"/>
            <a:chExt cx="67817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0137" y="0"/>
              <a:ext cx="67817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3280" y="1733155"/>
            <a:ext cx="4850095" cy="11717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849" y="2783125"/>
            <a:ext cx="6684327" cy="754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3447" y="4000927"/>
            <a:ext cx="5178821" cy="6171429"/>
            <a:chOff x="6553447" y="4000927"/>
            <a:chExt cx="5178821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3447" y="4000927"/>
              <a:ext cx="517882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2801" y="4019975"/>
            <a:ext cx="4912350" cy="5397088"/>
            <a:chOff x="1062801" y="4019975"/>
            <a:chExt cx="4912350" cy="53970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801" y="4019975"/>
              <a:ext cx="4912350" cy="53970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515" y="9759819"/>
            <a:ext cx="11232083" cy="66699"/>
            <a:chOff x="948515" y="9759819"/>
            <a:chExt cx="11232083" cy="666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515" y="9759819"/>
              <a:ext cx="11232083" cy="666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8516" y="1011049"/>
            <a:ext cx="11232082" cy="76190"/>
            <a:chOff x="948516" y="1011049"/>
            <a:chExt cx="11232082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16" y="1011049"/>
              <a:ext cx="11232082" cy="761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3458" y="9895239"/>
            <a:ext cx="6268045" cy="27332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374" y="366734"/>
            <a:ext cx="4113670" cy="6952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81" y="1609524"/>
            <a:ext cx="18285714" cy="7238095"/>
            <a:chOff x="36281" y="1609524"/>
            <a:chExt cx="18285714" cy="7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81" y="1609524"/>
              <a:ext cx="18285714" cy="72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8295" y="1713487"/>
            <a:ext cx="9720488" cy="19908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7836" y="3886749"/>
            <a:ext cx="14064791" cy="10262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4116" y="5079164"/>
            <a:ext cx="14761911" cy="10262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7836" y="6247964"/>
            <a:ext cx="8584943" cy="1026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1011049"/>
            <a:ext cx="16518151" cy="76190"/>
            <a:chOff x="948516" y="1011049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516" y="1011049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516" y="9796262"/>
            <a:ext cx="16499104" cy="76190"/>
            <a:chOff x="948516" y="9796262"/>
            <a:chExt cx="16499104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516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53458" y="9895239"/>
            <a:ext cx="6268045" cy="2733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515" y="9796262"/>
            <a:ext cx="16499104" cy="76190"/>
            <a:chOff x="948515" y="9796262"/>
            <a:chExt cx="16499104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5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0831" y="1460783"/>
            <a:ext cx="5256495" cy="1124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6067" y="2717276"/>
            <a:ext cx="5352381" cy="6103470"/>
            <a:chOff x="1126067" y="2717276"/>
            <a:chExt cx="5352381" cy="610347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1803" y="2717276"/>
              <a:ext cx="5181407" cy="5766266"/>
              <a:chOff x="1201803" y="2717276"/>
              <a:chExt cx="5181407" cy="57662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1803" y="2717276"/>
                <a:ext cx="5181407" cy="57662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8538" y="8108242"/>
              <a:ext cx="4657098" cy="712505"/>
              <a:chOff x="1458538" y="8108242"/>
              <a:chExt cx="4657098" cy="7125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58538" y="8108242"/>
                <a:ext cx="4657098" cy="71250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2735" y="8185135"/>
              <a:ext cx="3570118" cy="6514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45114" y="2735417"/>
            <a:ext cx="5352381" cy="6103470"/>
            <a:chOff x="6545114" y="2735417"/>
            <a:chExt cx="5352381" cy="61034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620850" y="2735417"/>
              <a:ext cx="5181407" cy="5766266"/>
              <a:chOff x="6620850" y="2735417"/>
              <a:chExt cx="5181407" cy="576626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20850" y="2735417"/>
                <a:ext cx="5181407" cy="576626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877586" y="8126382"/>
              <a:ext cx="4657098" cy="712505"/>
              <a:chOff x="6877586" y="8126382"/>
              <a:chExt cx="4657098" cy="71250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77586" y="8126382"/>
                <a:ext cx="4657098" cy="71250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1782" y="8203268"/>
              <a:ext cx="3570109" cy="6514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36762" y="2717276"/>
            <a:ext cx="5352381" cy="6103470"/>
            <a:chOff x="11936762" y="2717276"/>
            <a:chExt cx="5352381" cy="610347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12470" y="2717276"/>
              <a:ext cx="5181407" cy="5766266"/>
              <a:chOff x="12012470" y="2717276"/>
              <a:chExt cx="5181407" cy="576626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12470" y="2717276"/>
                <a:ext cx="5181407" cy="57662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269205" y="8108242"/>
              <a:ext cx="4657098" cy="712505"/>
              <a:chOff x="12269205" y="8108242"/>
              <a:chExt cx="4657098" cy="71250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69205" y="8108242"/>
                <a:ext cx="4657098" cy="71250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83430" y="8185135"/>
              <a:ext cx="3730023" cy="6514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97495" y="3637500"/>
            <a:ext cx="5260849" cy="3010714"/>
            <a:chOff x="11897495" y="3637500"/>
            <a:chExt cx="5260849" cy="3010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97495" y="3637500"/>
              <a:ext cx="5260849" cy="30107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1374" y="366734"/>
            <a:ext cx="735118" cy="62249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48516" y="1011049"/>
            <a:ext cx="16518151" cy="76190"/>
            <a:chOff x="948516" y="1011049"/>
            <a:chExt cx="16518151" cy="761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8516" y="1011049"/>
              <a:ext cx="16518151" cy="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99628" y="5537017"/>
            <a:ext cx="2216018" cy="2216018"/>
            <a:chOff x="6899628" y="5537017"/>
            <a:chExt cx="2216018" cy="22160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99628" y="5537017"/>
              <a:ext cx="2216018" cy="2216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26005" y="3158442"/>
            <a:ext cx="2033705" cy="2033705"/>
            <a:chOff x="8126005" y="3158442"/>
            <a:chExt cx="2033705" cy="20337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26005" y="3158442"/>
              <a:ext cx="2033705" cy="203370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3458" y="9895239"/>
            <a:ext cx="6268045" cy="27332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46413" y="3207732"/>
            <a:ext cx="2155844" cy="2155844"/>
            <a:chOff x="1646413" y="3207732"/>
            <a:chExt cx="2155844" cy="215584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46413" y="3207732"/>
              <a:ext cx="2155844" cy="21558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68522" y="5537017"/>
            <a:ext cx="2131503" cy="2103209"/>
            <a:chOff x="3668522" y="5537017"/>
            <a:chExt cx="2131503" cy="210320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68522" y="5537017"/>
              <a:ext cx="2131503" cy="210320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136389" y="5454596"/>
            <a:ext cx="2364892" cy="2057456"/>
            <a:chOff x="9136389" y="5454596"/>
            <a:chExt cx="2364892" cy="205745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6389" y="5454596"/>
              <a:ext cx="2364892" cy="2057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81" y="1609524"/>
            <a:ext cx="18285714" cy="7238095"/>
            <a:chOff x="36281" y="1609524"/>
            <a:chExt cx="18285714" cy="7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81" y="1609524"/>
              <a:ext cx="18285714" cy="7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516" y="1011049"/>
            <a:ext cx="16518151" cy="76190"/>
            <a:chOff x="948516" y="1011049"/>
            <a:chExt cx="16518151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1011049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516" y="9796262"/>
            <a:ext cx="16499104" cy="76190"/>
            <a:chOff x="948516" y="9796262"/>
            <a:chExt cx="16499104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796262"/>
              <a:ext cx="16499104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53458" y="9895239"/>
            <a:ext cx="6268045" cy="2733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0623" y="4302499"/>
            <a:ext cx="8257146" cy="19006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63758" y="4500594"/>
            <a:ext cx="9050088" cy="76190"/>
            <a:chOff x="4763758" y="4500594"/>
            <a:chExt cx="9050088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3758" y="4500594"/>
              <a:ext cx="9050088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3758" y="5767257"/>
            <a:ext cx="9050088" cy="76190"/>
            <a:chOff x="4763758" y="5767257"/>
            <a:chExt cx="9050088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3758" y="5767257"/>
              <a:ext cx="9050088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2022-09-24T22:17:05Z</dcterms:created>
  <dcterms:modified xsi:type="dcterms:W3CDTF">2022-09-24T22:17:05Z</dcterms:modified>
</cp:coreProperties>
</file>